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71bca8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771bca8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71bca8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771bca8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71bca8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71bca8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771bca81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771bca81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771bca8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771bca8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771bca81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771bca81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771bca8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771bca8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71bca8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71bca8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71bca8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771bca8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771bca8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771bca8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71bca8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771bca8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771bca8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771bca8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71bca8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771bca8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71bca81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71bca81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25" y="113294"/>
            <a:ext cx="8745426" cy="491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5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